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258B3-4EBC-47F3-9E89-52C521C853E6}" v="3" dt="2023-03-20T20:52:40.02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an Levy" userId="4917a029-4016-4c09-9ef2-bfc376b00e7c" providerId="ADAL" clId="{E57258B3-4EBC-47F3-9E89-52C521C853E6}"/>
    <pc:docChg chg="undo custSel modSld">
      <pc:chgData name="Elan Levy" userId="4917a029-4016-4c09-9ef2-bfc376b00e7c" providerId="ADAL" clId="{E57258B3-4EBC-47F3-9E89-52C521C853E6}" dt="2023-03-20T21:18:54.820" v="4149" actId="20577"/>
      <pc:docMkLst>
        <pc:docMk/>
      </pc:docMkLst>
      <pc:sldChg chg="modSp mod">
        <pc:chgData name="Elan Levy" userId="4917a029-4016-4c09-9ef2-bfc376b00e7c" providerId="ADAL" clId="{E57258B3-4EBC-47F3-9E89-52C521C853E6}" dt="2023-03-16T20:01:54.836" v="397" actId="5793"/>
        <pc:sldMkLst>
          <pc:docMk/>
          <pc:sldMk cId="1553432724" sldId="262"/>
        </pc:sldMkLst>
        <pc:spChg chg="mod">
          <ac:chgData name="Elan Levy" userId="4917a029-4016-4c09-9ef2-bfc376b00e7c" providerId="ADAL" clId="{E57258B3-4EBC-47F3-9E89-52C521C853E6}" dt="2023-03-16T20:01:54.836" v="397" actId="5793"/>
          <ac:spMkLst>
            <pc:docMk/>
            <pc:sldMk cId="1553432724" sldId="262"/>
            <ac:spMk id="7" creationId="{0BFEC426-B615-E549-83E5-140FD588BC64}"/>
          </ac:spMkLst>
        </pc:spChg>
      </pc:sldChg>
      <pc:sldChg chg="modSp mod">
        <pc:chgData name="Elan Levy" userId="4917a029-4016-4c09-9ef2-bfc376b00e7c" providerId="ADAL" clId="{E57258B3-4EBC-47F3-9E89-52C521C853E6}" dt="2023-03-16T20:09:44.424" v="701" actId="20577"/>
        <pc:sldMkLst>
          <pc:docMk/>
          <pc:sldMk cId="3288665831" sldId="263"/>
        </pc:sldMkLst>
        <pc:spChg chg="mod">
          <ac:chgData name="Elan Levy" userId="4917a029-4016-4c09-9ef2-bfc376b00e7c" providerId="ADAL" clId="{E57258B3-4EBC-47F3-9E89-52C521C853E6}" dt="2023-03-16T20:09:44.424" v="701" actId="20577"/>
          <ac:spMkLst>
            <pc:docMk/>
            <pc:sldMk cId="3288665831" sldId="263"/>
            <ac:spMk id="5" creationId="{1B07C49E-AFFC-EC46-8930-E4D428F5F943}"/>
          </ac:spMkLst>
        </pc:spChg>
      </pc:sldChg>
      <pc:sldChg chg="modSp mod">
        <pc:chgData name="Elan Levy" userId="4917a029-4016-4c09-9ef2-bfc376b00e7c" providerId="ADAL" clId="{E57258B3-4EBC-47F3-9E89-52C521C853E6}" dt="2023-03-17T17:10:01.876" v="1865" actId="20577"/>
        <pc:sldMkLst>
          <pc:docMk/>
          <pc:sldMk cId="2987552906" sldId="264"/>
        </pc:sldMkLst>
        <pc:spChg chg="mod">
          <ac:chgData name="Elan Levy" userId="4917a029-4016-4c09-9ef2-bfc376b00e7c" providerId="ADAL" clId="{E57258B3-4EBC-47F3-9E89-52C521C853E6}" dt="2023-03-17T17:10:01.876" v="1865" actId="20577"/>
          <ac:spMkLst>
            <pc:docMk/>
            <pc:sldMk cId="2987552906" sldId="264"/>
            <ac:spMk id="5" creationId="{1B07C49E-AFFC-EC46-8930-E4D428F5F943}"/>
          </ac:spMkLst>
        </pc:spChg>
      </pc:sldChg>
      <pc:sldChg chg="modSp mod">
        <pc:chgData name="Elan Levy" userId="4917a029-4016-4c09-9ef2-bfc376b00e7c" providerId="ADAL" clId="{E57258B3-4EBC-47F3-9E89-52C521C853E6}" dt="2023-03-17T17:09:29.659" v="1851" actId="20577"/>
        <pc:sldMkLst>
          <pc:docMk/>
          <pc:sldMk cId="1578726356" sldId="265"/>
        </pc:sldMkLst>
        <pc:spChg chg="mod">
          <ac:chgData name="Elan Levy" userId="4917a029-4016-4c09-9ef2-bfc376b00e7c" providerId="ADAL" clId="{E57258B3-4EBC-47F3-9E89-52C521C853E6}" dt="2023-03-17T17:09:29.659" v="1851" actId="20577"/>
          <ac:spMkLst>
            <pc:docMk/>
            <pc:sldMk cId="1578726356" sldId="265"/>
            <ac:spMk id="5" creationId="{1B07C49E-AFFC-EC46-8930-E4D428F5F943}"/>
          </ac:spMkLst>
        </pc:spChg>
      </pc:sldChg>
      <pc:sldChg chg="modSp mod">
        <pc:chgData name="Elan Levy" userId="4917a029-4016-4c09-9ef2-bfc376b00e7c" providerId="ADAL" clId="{E57258B3-4EBC-47F3-9E89-52C521C853E6}" dt="2023-03-17T20:49:13.591" v="1898" actId="20577"/>
        <pc:sldMkLst>
          <pc:docMk/>
          <pc:sldMk cId="779971636" sldId="266"/>
        </pc:sldMkLst>
        <pc:spChg chg="mod">
          <ac:chgData name="Elan Levy" userId="4917a029-4016-4c09-9ef2-bfc376b00e7c" providerId="ADAL" clId="{E57258B3-4EBC-47F3-9E89-52C521C853E6}" dt="2023-03-17T20:49:13.591" v="1898" actId="20577"/>
          <ac:spMkLst>
            <pc:docMk/>
            <pc:sldMk cId="779971636" sldId="266"/>
            <ac:spMk id="5" creationId="{1B07C49E-AFFC-EC46-8930-E4D428F5F943}"/>
          </ac:spMkLst>
        </pc:spChg>
      </pc:sldChg>
      <pc:sldChg chg="addSp delSp modSp mod">
        <pc:chgData name="Elan Levy" userId="4917a029-4016-4c09-9ef2-bfc376b00e7c" providerId="ADAL" clId="{E57258B3-4EBC-47F3-9E89-52C521C853E6}" dt="2023-03-20T20:43:54.739" v="2966" actId="313"/>
        <pc:sldMkLst>
          <pc:docMk/>
          <pc:sldMk cId="3865605948" sldId="269"/>
        </pc:sldMkLst>
        <pc:spChg chg="mod">
          <ac:chgData name="Elan Levy" userId="4917a029-4016-4c09-9ef2-bfc376b00e7c" providerId="ADAL" clId="{E57258B3-4EBC-47F3-9E89-52C521C853E6}" dt="2023-03-20T20:43:54.739" v="2966" actId="313"/>
          <ac:spMkLst>
            <pc:docMk/>
            <pc:sldMk cId="3865605948" sldId="269"/>
            <ac:spMk id="3" creationId="{373827F3-F386-AA4E-80ED-D86DEF8C158D}"/>
          </ac:spMkLst>
        </pc:spChg>
        <pc:picChg chg="add del">
          <ac:chgData name="Elan Levy" userId="4917a029-4016-4c09-9ef2-bfc376b00e7c" providerId="ADAL" clId="{E57258B3-4EBC-47F3-9E89-52C521C853E6}" dt="2023-03-20T20:41:44.617" v="2846" actId="22"/>
          <ac:picMkLst>
            <pc:docMk/>
            <pc:sldMk cId="3865605948" sldId="269"/>
            <ac:picMk id="6" creationId="{0C333AEB-C591-32C4-34CF-4973BDE8A86C}"/>
          </ac:picMkLst>
        </pc:picChg>
        <pc:picChg chg="add mod">
          <ac:chgData name="Elan Levy" userId="4917a029-4016-4c09-9ef2-bfc376b00e7c" providerId="ADAL" clId="{E57258B3-4EBC-47F3-9E89-52C521C853E6}" dt="2023-03-20T20:42:08.145" v="2851" actId="1076"/>
          <ac:picMkLst>
            <pc:docMk/>
            <pc:sldMk cId="3865605948" sldId="269"/>
            <ac:picMk id="8" creationId="{9784A7A2-F71D-8D6A-42B6-BABC4FA668A4}"/>
          </ac:picMkLst>
        </pc:picChg>
      </pc:sldChg>
      <pc:sldChg chg="addSp modSp mod">
        <pc:chgData name="Elan Levy" userId="4917a029-4016-4c09-9ef2-bfc376b00e7c" providerId="ADAL" clId="{E57258B3-4EBC-47F3-9E89-52C521C853E6}" dt="2023-03-20T21:18:54.820" v="4149" actId="20577"/>
        <pc:sldMkLst>
          <pc:docMk/>
          <pc:sldMk cId="2727850971" sldId="270"/>
        </pc:sldMkLst>
        <pc:spChg chg="mod">
          <ac:chgData name="Elan Levy" userId="4917a029-4016-4c09-9ef2-bfc376b00e7c" providerId="ADAL" clId="{E57258B3-4EBC-47F3-9E89-52C521C853E6}" dt="2023-03-20T21:18:54.820" v="4149" actId="20577"/>
          <ac:spMkLst>
            <pc:docMk/>
            <pc:sldMk cId="2727850971" sldId="270"/>
            <ac:spMk id="5" creationId="{1B07C49E-AFFC-EC46-8930-E4D428F5F943}"/>
          </ac:spMkLst>
        </pc:spChg>
        <pc:picChg chg="add mod">
          <ac:chgData name="Elan Levy" userId="4917a029-4016-4c09-9ef2-bfc376b00e7c" providerId="ADAL" clId="{E57258B3-4EBC-47F3-9E89-52C521C853E6}" dt="2023-03-20T21:04:36.314" v="4081" actId="1076"/>
          <ac:picMkLst>
            <pc:docMk/>
            <pc:sldMk cId="2727850971" sldId="270"/>
            <ac:picMk id="6" creationId="{0B93BA72-2669-8699-A7D3-F2A3F77677F6}"/>
          </ac:picMkLst>
        </pc:picChg>
      </pc:sldChg>
      <pc:sldChg chg="modSp mod">
        <pc:chgData name="Elan Levy" userId="4917a029-4016-4c09-9ef2-bfc376b00e7c" providerId="ADAL" clId="{E57258B3-4EBC-47F3-9E89-52C521C853E6}" dt="2023-03-17T21:26:45.208" v="2097" actId="20577"/>
        <pc:sldMkLst>
          <pc:docMk/>
          <pc:sldMk cId="148114319" sldId="276"/>
        </pc:sldMkLst>
        <pc:spChg chg="mod">
          <ac:chgData name="Elan Levy" userId="4917a029-4016-4c09-9ef2-bfc376b00e7c" providerId="ADAL" clId="{E57258B3-4EBC-47F3-9E89-52C521C853E6}" dt="2023-03-17T21:26:45.208" v="2097" actId="20577"/>
          <ac:spMkLst>
            <pc:docMk/>
            <pc:sldMk cId="148114319" sldId="276"/>
            <ac:spMk id="5" creationId="{1B07C49E-AFFC-EC46-8930-E4D428F5F943}"/>
          </ac:spMkLst>
        </pc:spChg>
      </pc:sldChg>
      <pc:sldChg chg="addSp modSp mod">
        <pc:chgData name="Elan Levy" userId="4917a029-4016-4c09-9ef2-bfc376b00e7c" providerId="ADAL" clId="{E57258B3-4EBC-47F3-9E89-52C521C853E6}" dt="2023-03-20T20:40:46.115" v="2844" actId="20577"/>
        <pc:sldMkLst>
          <pc:docMk/>
          <pc:sldMk cId="321008965" sldId="277"/>
        </pc:sldMkLst>
        <pc:spChg chg="mod">
          <ac:chgData name="Elan Levy" userId="4917a029-4016-4c09-9ef2-bfc376b00e7c" providerId="ADAL" clId="{E57258B3-4EBC-47F3-9E89-52C521C853E6}" dt="2023-03-20T20:40:46.115" v="2844" actId="20577"/>
          <ac:spMkLst>
            <pc:docMk/>
            <pc:sldMk cId="321008965" sldId="277"/>
            <ac:spMk id="8" creationId="{C7B9C153-C85C-3240-8E7E-523FBC004564}"/>
          </ac:spMkLst>
        </pc:spChg>
        <pc:picChg chg="add mod">
          <ac:chgData name="Elan Levy" userId="4917a029-4016-4c09-9ef2-bfc376b00e7c" providerId="ADAL" clId="{E57258B3-4EBC-47F3-9E89-52C521C853E6}" dt="2023-03-20T20:38:54.935" v="2641" actId="1076"/>
          <ac:picMkLst>
            <pc:docMk/>
            <pc:sldMk cId="321008965" sldId="277"/>
            <ac:picMk id="3" creationId="{6361A7B6-821E-50AA-0D80-7262C9C6C65C}"/>
          </ac:picMkLst>
        </pc:picChg>
      </pc:sldChg>
      <pc:sldChg chg="modSp mod">
        <pc:chgData name="Elan Levy" userId="4917a029-4016-4c09-9ef2-bfc376b00e7c" providerId="ADAL" clId="{E57258B3-4EBC-47F3-9E89-52C521C853E6}" dt="2023-03-20T20:37:45.865" v="2639" actId="20577"/>
        <pc:sldMkLst>
          <pc:docMk/>
          <pc:sldMk cId="1813711241" sldId="293"/>
        </pc:sldMkLst>
        <pc:spChg chg="mod">
          <ac:chgData name="Elan Levy" userId="4917a029-4016-4c09-9ef2-bfc376b00e7c" providerId="ADAL" clId="{E57258B3-4EBC-47F3-9E89-52C521C853E6}" dt="2023-03-20T20:37:45.865" v="2639" actId="20577"/>
          <ac:spMkLst>
            <pc:docMk/>
            <pc:sldMk cId="1813711241" sldId="293"/>
            <ac:spMk id="5" creationId="{1B07C49E-AFFC-EC46-8930-E4D428F5F943}"/>
          </ac:spMkLst>
        </pc:spChg>
      </pc:sldChg>
      <pc:sldChg chg="addSp delSp modSp mod">
        <pc:chgData name="Elan Levy" userId="4917a029-4016-4c09-9ef2-bfc376b00e7c" providerId="ADAL" clId="{E57258B3-4EBC-47F3-9E89-52C521C853E6}" dt="2023-03-17T21:21:10.460" v="1902" actId="27636"/>
        <pc:sldMkLst>
          <pc:docMk/>
          <pc:sldMk cId="280316088" sldId="299"/>
        </pc:sldMkLst>
        <pc:spChg chg="mod">
          <ac:chgData name="Elan Levy" userId="4917a029-4016-4c09-9ef2-bfc376b00e7c" providerId="ADAL" clId="{E57258B3-4EBC-47F3-9E89-52C521C853E6}" dt="2023-03-17T21:21:10.460" v="1902" actId="27636"/>
          <ac:spMkLst>
            <pc:docMk/>
            <pc:sldMk cId="280316088" sldId="299"/>
            <ac:spMk id="3" creationId="{AB0AB2AC-B7E6-6849-9AE9-697369407F8F}"/>
          </ac:spMkLst>
        </pc:spChg>
        <pc:picChg chg="del">
          <ac:chgData name="Elan Levy" userId="4917a029-4016-4c09-9ef2-bfc376b00e7c" providerId="ADAL" clId="{E57258B3-4EBC-47F3-9E89-52C521C853E6}" dt="2023-03-16T20:12:41.627" v="703" actId="478"/>
          <ac:picMkLst>
            <pc:docMk/>
            <pc:sldMk cId="280316088" sldId="299"/>
            <ac:picMk id="9" creationId="{514B9F48-7DE3-92EA-F69C-2168CB5BC98F}"/>
          </ac:picMkLst>
        </pc:picChg>
        <pc:picChg chg="del">
          <ac:chgData name="Elan Levy" userId="4917a029-4016-4c09-9ef2-bfc376b00e7c" providerId="ADAL" clId="{E57258B3-4EBC-47F3-9E89-52C521C853E6}" dt="2023-03-16T20:10:59.111" v="702" actId="478"/>
          <ac:picMkLst>
            <pc:docMk/>
            <pc:sldMk cId="280316088" sldId="299"/>
            <ac:picMk id="11" creationId="{91BDEE08-C05E-2432-1DE2-6EC5D24AB685}"/>
          </ac:picMkLst>
        </pc:picChg>
        <pc:picChg chg="add mod">
          <ac:chgData name="Elan Levy" userId="4917a029-4016-4c09-9ef2-bfc376b00e7c" providerId="ADAL" clId="{E57258B3-4EBC-47F3-9E89-52C521C853E6}" dt="2023-03-16T20:16:59.197" v="891" actId="14100"/>
          <ac:picMkLst>
            <pc:docMk/>
            <pc:sldMk cId="280316088" sldId="299"/>
            <ac:picMk id="13" creationId="{6FF158DB-A119-3A5B-C4C1-59CC627DC838}"/>
          </ac:picMkLst>
        </pc:picChg>
        <pc:picChg chg="add mod">
          <ac:chgData name="Elan Levy" userId="4917a029-4016-4c09-9ef2-bfc376b00e7c" providerId="ADAL" clId="{E57258B3-4EBC-47F3-9E89-52C521C853E6}" dt="2023-03-16T20:20:39.236" v="1104" actId="14100"/>
          <ac:picMkLst>
            <pc:docMk/>
            <pc:sldMk cId="280316088" sldId="299"/>
            <ac:picMk id="15" creationId="{1312056C-FD9A-9B4F-8260-12175CAFE35B}"/>
          </ac:picMkLst>
        </pc:picChg>
        <pc:picChg chg="add mod">
          <ac:chgData name="Elan Levy" userId="4917a029-4016-4c09-9ef2-bfc376b00e7c" providerId="ADAL" clId="{E57258B3-4EBC-47F3-9E89-52C521C853E6}" dt="2023-03-16T20:22:46.916" v="1109" actId="14100"/>
          <ac:picMkLst>
            <pc:docMk/>
            <pc:sldMk cId="280316088" sldId="299"/>
            <ac:picMk id="17" creationId="{B74B9E90-19A6-AE0B-7E0F-BE0A001EA9B1}"/>
          </ac:picMkLst>
        </pc:picChg>
      </pc:sldChg>
      <pc:sldChg chg="modSp mod">
        <pc:chgData name="Elan Levy" userId="4917a029-4016-4c09-9ef2-bfc376b00e7c" providerId="ADAL" clId="{E57258B3-4EBC-47F3-9E89-52C521C853E6}" dt="2023-03-16T20:26:49.096" v="1376" actId="6549"/>
        <pc:sldMkLst>
          <pc:docMk/>
          <pc:sldMk cId="1385553969" sldId="302"/>
        </pc:sldMkLst>
        <pc:spChg chg="mod">
          <ac:chgData name="Elan Levy" userId="4917a029-4016-4c09-9ef2-bfc376b00e7c" providerId="ADAL" clId="{E57258B3-4EBC-47F3-9E89-52C521C853E6}" dt="2023-03-16T20:26:49.096" v="1376" actId="6549"/>
          <ac:spMkLst>
            <pc:docMk/>
            <pc:sldMk cId="1385553969" sldId="302"/>
            <ac:spMk id="3" creationId="{AB0AB2AC-B7E6-6849-9AE9-697369407F8F}"/>
          </ac:spMkLst>
        </pc:spChg>
      </pc:sldChg>
      <pc:sldChg chg="modSp mod">
        <pc:chgData name="Elan Levy" userId="4917a029-4016-4c09-9ef2-bfc376b00e7c" providerId="ADAL" clId="{E57258B3-4EBC-47F3-9E89-52C521C853E6}" dt="2023-03-17T21:29:49.462" v="2242" actId="20577"/>
        <pc:sldMkLst>
          <pc:docMk/>
          <pc:sldMk cId="334532777" sldId="303"/>
        </pc:sldMkLst>
        <pc:spChg chg="mod">
          <ac:chgData name="Elan Levy" userId="4917a029-4016-4c09-9ef2-bfc376b00e7c" providerId="ADAL" clId="{E57258B3-4EBC-47F3-9E89-52C521C853E6}" dt="2023-03-17T21:29:49.462" v="2242" actId="20577"/>
          <ac:spMkLst>
            <pc:docMk/>
            <pc:sldMk cId="334532777" sldId="303"/>
            <ac:spMk id="5" creationId="{1B07C49E-AFFC-EC46-8930-E4D428F5F943}"/>
          </ac:spMkLst>
        </pc:spChg>
      </pc:sldChg>
      <pc:sldChg chg="addSp modSp mod">
        <pc:chgData name="Elan Levy" userId="4917a029-4016-4c09-9ef2-bfc376b00e7c" providerId="ADAL" clId="{E57258B3-4EBC-47F3-9E89-52C521C853E6}" dt="2023-03-20T20:46:36.187" v="3128" actId="20577"/>
        <pc:sldMkLst>
          <pc:docMk/>
          <pc:sldMk cId="3869789237" sldId="304"/>
        </pc:sldMkLst>
        <pc:spChg chg="mod">
          <ac:chgData name="Elan Levy" userId="4917a029-4016-4c09-9ef2-bfc376b00e7c" providerId="ADAL" clId="{E57258B3-4EBC-47F3-9E89-52C521C853E6}" dt="2023-03-20T20:46:36.187" v="3128" actId="20577"/>
          <ac:spMkLst>
            <pc:docMk/>
            <pc:sldMk cId="3869789237" sldId="304"/>
            <ac:spMk id="3" creationId="{373827F3-F386-AA4E-80ED-D86DEF8C158D}"/>
          </ac:spMkLst>
        </pc:spChg>
        <pc:picChg chg="add mod">
          <ac:chgData name="Elan Levy" userId="4917a029-4016-4c09-9ef2-bfc376b00e7c" providerId="ADAL" clId="{E57258B3-4EBC-47F3-9E89-52C521C853E6}" dt="2023-03-20T20:44:47.393" v="2969" actId="1076"/>
          <ac:picMkLst>
            <pc:docMk/>
            <pc:sldMk cId="3869789237" sldId="304"/>
            <ac:picMk id="6" creationId="{564304B0-CCF4-C4B4-FB19-EDDFC291F0C4}"/>
          </ac:picMkLst>
        </pc:picChg>
      </pc:sldChg>
      <pc:sldChg chg="addSp delSp modSp mod">
        <pc:chgData name="Elan Levy" userId="4917a029-4016-4c09-9ef2-bfc376b00e7c" providerId="ADAL" clId="{E57258B3-4EBC-47F3-9E89-52C521C853E6}" dt="2023-03-20T20:52:37.361" v="3455" actId="1076"/>
        <pc:sldMkLst>
          <pc:docMk/>
          <pc:sldMk cId="80090182" sldId="305"/>
        </pc:sldMkLst>
        <pc:spChg chg="mod">
          <ac:chgData name="Elan Levy" userId="4917a029-4016-4c09-9ef2-bfc376b00e7c" providerId="ADAL" clId="{E57258B3-4EBC-47F3-9E89-52C521C853E6}" dt="2023-03-20T20:52:06.773" v="3453" actId="20577"/>
          <ac:spMkLst>
            <pc:docMk/>
            <pc:sldMk cId="80090182" sldId="305"/>
            <ac:spMk id="3" creationId="{373827F3-F386-AA4E-80ED-D86DEF8C158D}"/>
          </ac:spMkLst>
        </pc:spChg>
        <pc:graphicFrameChg chg="add del modGraphic">
          <ac:chgData name="Elan Levy" userId="4917a029-4016-4c09-9ef2-bfc376b00e7c" providerId="ADAL" clId="{E57258B3-4EBC-47F3-9E89-52C521C853E6}" dt="2023-03-20T20:51:06.888" v="3362" actId="27309"/>
          <ac:graphicFrameMkLst>
            <pc:docMk/>
            <pc:sldMk cId="80090182" sldId="305"/>
            <ac:graphicFrameMk id="10" creationId="{57B3B765-F926-5FA4-5FF9-E476EFE17E49}"/>
          </ac:graphicFrameMkLst>
        </pc:graphicFrameChg>
        <pc:picChg chg="add mod">
          <ac:chgData name="Elan Levy" userId="4917a029-4016-4c09-9ef2-bfc376b00e7c" providerId="ADAL" clId="{E57258B3-4EBC-47F3-9E89-52C521C853E6}" dt="2023-03-20T20:52:37.361" v="3455" actId="1076"/>
          <ac:picMkLst>
            <pc:docMk/>
            <pc:sldMk cId="80090182" sldId="305"/>
            <ac:picMk id="6" creationId="{A385E0E7-27FA-C723-45AF-F3E37A846D7C}"/>
          </ac:picMkLst>
        </pc:picChg>
        <pc:picChg chg="add del mod">
          <ac:chgData name="Elan Levy" userId="4917a029-4016-4c09-9ef2-bfc376b00e7c" providerId="ADAL" clId="{E57258B3-4EBC-47F3-9E89-52C521C853E6}" dt="2023-03-20T20:52:34.116" v="3454" actId="21"/>
          <ac:picMkLst>
            <pc:docMk/>
            <pc:sldMk cId="80090182" sldId="305"/>
            <ac:picMk id="8" creationId="{FBF92B2A-55B0-CDBA-735C-04D42AF9C947}"/>
          </ac:picMkLst>
        </pc:picChg>
      </pc:sldChg>
      <pc:sldChg chg="addSp delSp modSp mod">
        <pc:chgData name="Elan Levy" userId="4917a029-4016-4c09-9ef2-bfc376b00e7c" providerId="ADAL" clId="{E57258B3-4EBC-47F3-9E89-52C521C853E6}" dt="2023-03-20T20:57:28.154" v="3851" actId="313"/>
        <pc:sldMkLst>
          <pc:docMk/>
          <pc:sldMk cId="3145340593" sldId="306"/>
        </pc:sldMkLst>
        <pc:spChg chg="mod">
          <ac:chgData name="Elan Levy" userId="4917a029-4016-4c09-9ef2-bfc376b00e7c" providerId="ADAL" clId="{E57258B3-4EBC-47F3-9E89-52C521C853E6}" dt="2023-03-20T20:57:28.154" v="3851" actId="313"/>
          <ac:spMkLst>
            <pc:docMk/>
            <pc:sldMk cId="3145340593" sldId="306"/>
            <ac:spMk id="3" creationId="{373827F3-F386-AA4E-80ED-D86DEF8C158D}"/>
          </ac:spMkLst>
        </pc:spChg>
        <pc:picChg chg="add del mod">
          <ac:chgData name="Elan Levy" userId="4917a029-4016-4c09-9ef2-bfc376b00e7c" providerId="ADAL" clId="{E57258B3-4EBC-47F3-9E89-52C521C853E6}" dt="2023-03-20T20:56:25.598" v="3703" actId="478"/>
          <ac:picMkLst>
            <pc:docMk/>
            <pc:sldMk cId="3145340593" sldId="306"/>
            <ac:picMk id="6" creationId="{0E4F12D1-2B57-89A1-B917-A3603BACCBDB}"/>
          </ac:picMkLst>
        </pc:picChg>
        <pc:picChg chg="add mod">
          <ac:chgData name="Elan Levy" userId="4917a029-4016-4c09-9ef2-bfc376b00e7c" providerId="ADAL" clId="{E57258B3-4EBC-47F3-9E89-52C521C853E6}" dt="2023-03-20T20:56:40.330" v="3706" actId="1076"/>
          <ac:picMkLst>
            <pc:docMk/>
            <pc:sldMk cId="3145340593" sldId="306"/>
            <ac:picMk id="8" creationId="{9BD1F8D0-3A3F-7FDF-5DBE-7AF6A644F76B}"/>
          </ac:picMkLst>
        </pc:picChg>
      </pc:sldChg>
      <pc:sldChg chg="addSp modSp mod">
        <pc:chgData name="Elan Levy" userId="4917a029-4016-4c09-9ef2-bfc376b00e7c" providerId="ADAL" clId="{E57258B3-4EBC-47F3-9E89-52C521C853E6}" dt="2023-03-20T20:55:01.543" v="3662" actId="313"/>
        <pc:sldMkLst>
          <pc:docMk/>
          <pc:sldMk cId="1106727586" sldId="307"/>
        </pc:sldMkLst>
        <pc:spChg chg="mod">
          <ac:chgData name="Elan Levy" userId="4917a029-4016-4c09-9ef2-bfc376b00e7c" providerId="ADAL" clId="{E57258B3-4EBC-47F3-9E89-52C521C853E6}" dt="2023-03-20T20:55:01.543" v="3662" actId="313"/>
          <ac:spMkLst>
            <pc:docMk/>
            <pc:sldMk cId="1106727586" sldId="307"/>
            <ac:spMk id="3" creationId="{373827F3-F386-AA4E-80ED-D86DEF8C158D}"/>
          </ac:spMkLst>
        </pc:spChg>
        <pc:picChg chg="add mod">
          <ac:chgData name="Elan Levy" userId="4917a029-4016-4c09-9ef2-bfc376b00e7c" providerId="ADAL" clId="{E57258B3-4EBC-47F3-9E89-52C521C853E6}" dt="2023-03-20T20:52:45.112" v="3458" actId="1076"/>
          <ac:picMkLst>
            <pc:docMk/>
            <pc:sldMk cId="1106727586" sldId="307"/>
            <ac:picMk id="2" creationId="{8576665B-0748-2F87-D752-0D8CE8315751}"/>
          </ac:picMkLst>
        </pc:picChg>
      </pc:sldChg>
      <pc:sldChg chg="addSp modSp mod">
        <pc:chgData name="Elan Levy" userId="4917a029-4016-4c09-9ef2-bfc376b00e7c" providerId="ADAL" clId="{E57258B3-4EBC-47F3-9E89-52C521C853E6}" dt="2023-03-20T21:01:29.319" v="3992" actId="20577"/>
        <pc:sldMkLst>
          <pc:docMk/>
          <pc:sldMk cId="706594483" sldId="308"/>
        </pc:sldMkLst>
        <pc:spChg chg="mod">
          <ac:chgData name="Elan Levy" userId="4917a029-4016-4c09-9ef2-bfc376b00e7c" providerId="ADAL" clId="{E57258B3-4EBC-47F3-9E89-52C521C853E6}" dt="2023-03-20T21:01:29.319" v="3992" actId="20577"/>
          <ac:spMkLst>
            <pc:docMk/>
            <pc:sldMk cId="706594483" sldId="308"/>
            <ac:spMk id="3" creationId="{373827F3-F386-AA4E-80ED-D86DEF8C158D}"/>
          </ac:spMkLst>
        </pc:spChg>
        <pc:picChg chg="add mod">
          <ac:chgData name="Elan Levy" userId="4917a029-4016-4c09-9ef2-bfc376b00e7c" providerId="ADAL" clId="{E57258B3-4EBC-47F3-9E89-52C521C853E6}" dt="2023-03-20T21:00:20.834" v="3860" actId="14100"/>
          <ac:picMkLst>
            <pc:docMk/>
            <pc:sldMk cId="706594483" sldId="308"/>
            <ac:picMk id="6" creationId="{48308977-C96C-846A-F6A5-66DCF64D5872}"/>
          </ac:picMkLst>
        </pc:picChg>
        <pc:picChg chg="add mod">
          <ac:chgData name="Elan Levy" userId="4917a029-4016-4c09-9ef2-bfc376b00e7c" providerId="ADAL" clId="{E57258B3-4EBC-47F3-9E89-52C521C853E6}" dt="2023-03-20T21:00:10.337" v="3856" actId="1076"/>
          <ac:picMkLst>
            <pc:docMk/>
            <pc:sldMk cId="706594483" sldId="308"/>
            <ac:picMk id="8" creationId="{97C2DF23-4850-7B19-BCF1-890FC2135AD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Elan Levy</a:t>
            </a:r>
          </a:p>
          <a:p>
            <a:r>
              <a:rPr lang="en-US" dirty="0">
                <a:solidFill>
                  <a:schemeClr val="bg2"/>
                </a:solidFill>
                <a:latin typeface="Abadi" panose="020B0604020104020204" pitchFamily="34" charset="0"/>
                <a:ea typeface="SF Pro" pitchFamily="2" charset="0"/>
                <a:cs typeface="SF Pro" pitchFamily="2" charset="0"/>
              </a:rPr>
              <a:t>3/16/2023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We started data wrangling with figuring out how many launches </a:t>
            </a:r>
          </a:p>
          <a:p>
            <a:pPr marL="457200" lvl="1" indent="0">
              <a:buNone/>
            </a:pPr>
            <a:r>
              <a:rPr lang="en-US" sz="1800" dirty="0">
                <a:solidFill>
                  <a:schemeClr val="accent3">
                    <a:lumMod val="25000"/>
                  </a:schemeClr>
                </a:solidFill>
                <a:latin typeface="Abadi" panose="020B0604020104020204" pitchFamily="34" charset="0"/>
              </a:rPr>
              <a:t>launches =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a:t>
            </a:r>
          </a:p>
          <a:p>
            <a:pPr marL="457200" lvl="1" indent="0">
              <a:buNone/>
            </a:pPr>
            <a:r>
              <a:rPr lang="en-US" sz="1800" dirty="0">
                <a:solidFill>
                  <a:schemeClr val="accent3">
                    <a:lumMod val="25000"/>
                  </a:schemeClr>
                </a:solidFill>
                <a:latin typeface="Abadi" panose="020B0604020104020204" pitchFamily="34" charset="0"/>
              </a:rPr>
              <a:t>launches</a:t>
            </a:r>
          </a:p>
          <a:p>
            <a:r>
              <a:rPr lang="en-US" sz="2200" dirty="0">
                <a:solidFill>
                  <a:schemeClr val="accent3">
                    <a:lumMod val="25000"/>
                  </a:schemeClr>
                </a:solidFill>
                <a:latin typeface="Abadi" panose="020B0604020104020204" pitchFamily="34" charset="0"/>
              </a:rPr>
              <a:t>Then the different types of orbits and broke it down to success of each one as well as landing outcome </a:t>
            </a:r>
          </a:p>
          <a:p>
            <a:pPr lvl="1"/>
            <a:r>
              <a:rPr lang="en-US" sz="1800" dirty="0" err="1">
                <a:solidFill>
                  <a:schemeClr val="accent3">
                    <a:lumMod val="25000"/>
                  </a:schemeClr>
                </a:solidFill>
                <a:latin typeface="Abadi" panose="020B0604020104020204" pitchFamily="34" charset="0"/>
              </a:rPr>
              <a:t>landing_class</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landing_class</a:t>
            </a:r>
            <a:r>
              <a:rPr lang="en-US" sz="1800" dirty="0">
                <a:solidFill>
                  <a:schemeClr val="accent3">
                    <a:lumMod val="25000"/>
                  </a:schemeClr>
                </a:solidFill>
                <a:latin typeface="Abadi" panose="020B0604020104020204" pitchFamily="34" charset="0"/>
              </a:rPr>
              <a:t>']</a:t>
            </a:r>
          </a:p>
          <a:p>
            <a:pPr lvl="1"/>
            <a:r>
              <a:rPr lang="en-US" sz="1800" dirty="0" err="1">
                <a:solidFill>
                  <a:schemeClr val="accent3">
                    <a:lumMod val="25000"/>
                  </a:schemeClr>
                </a:solidFill>
                <a:latin typeface="Abadi" panose="020B0604020104020204" pitchFamily="34" charset="0"/>
              </a:rPr>
              <a:t>df</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landing_class</a:t>
            </a:r>
            <a:r>
              <a:rPr lang="en-US" sz="1800" dirty="0">
                <a:solidFill>
                  <a:schemeClr val="accent3">
                    <a:lumMod val="25000"/>
                  </a:schemeClr>
                </a:solidFill>
                <a:latin typeface="Abadi" panose="020B0604020104020204" pitchFamily="34" charset="0"/>
              </a:rPr>
              <a:t>']].head(8)</a:t>
            </a:r>
          </a:p>
          <a:p>
            <a:r>
              <a:rPr lang="en-US" sz="2200" dirty="0">
                <a:solidFill>
                  <a:schemeClr val="accent3">
                    <a:lumMod val="25000"/>
                  </a:schemeClr>
                </a:solidFill>
                <a:latin typeface="Abadi" panose="020B0604020104020204" pitchFamily="34" charset="0"/>
              </a:rPr>
              <a:t>Than take the mean </a:t>
            </a:r>
          </a:p>
          <a:p>
            <a:r>
              <a:rPr lang="en-US" sz="2200" dirty="0">
                <a:solidFill>
                  <a:schemeClr val="accent3">
                    <a:lumMod val="25000"/>
                  </a:schemeClr>
                </a:solidFill>
                <a:latin typeface="Abadi" panose="020B0604020104020204" pitchFamily="34" charset="0"/>
              </a:rPr>
              <a:t>https://github.com/elanLget/testrepo/blob/main/DataWrangling.py</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graphed success by launch site then we do launch site by payload to correlate between the most successful sites by payload to success as well locations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https://github.com/elanLget/testrepo/blob/main/DataVisulization.py</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started with getting the data and separating data into different sites </a:t>
            </a:r>
          </a:p>
          <a:p>
            <a:pPr>
              <a:lnSpc>
                <a:spcPct val="100000"/>
              </a:lnSpc>
              <a:spcBef>
                <a:spcPts val="1400"/>
              </a:spcBef>
            </a:pPr>
            <a:r>
              <a:rPr lang="en-US" sz="2200" dirty="0">
                <a:solidFill>
                  <a:schemeClr val="accent3">
                    <a:lumMod val="25000"/>
                  </a:schemeClr>
                </a:solidFill>
                <a:latin typeface="Abadi"/>
              </a:rPr>
              <a:t>Then we figured out avg payload mass </a:t>
            </a:r>
          </a:p>
          <a:p>
            <a:pPr>
              <a:lnSpc>
                <a:spcPct val="100000"/>
              </a:lnSpc>
              <a:spcBef>
                <a:spcPts val="1400"/>
              </a:spcBef>
            </a:pPr>
            <a:r>
              <a:rPr lang="en-US" sz="2200" dirty="0">
                <a:solidFill>
                  <a:schemeClr val="accent3">
                    <a:lumMod val="25000"/>
                  </a:schemeClr>
                </a:solidFill>
                <a:latin typeface="Abadi"/>
              </a:rPr>
              <a:t>Then we separated data into successful landing </a:t>
            </a:r>
          </a:p>
          <a:p>
            <a:pPr>
              <a:lnSpc>
                <a:spcPct val="100000"/>
              </a:lnSpc>
              <a:spcBef>
                <a:spcPts val="1400"/>
              </a:spcBef>
            </a:pPr>
            <a:r>
              <a:rPr lang="en-US" sz="2200" dirty="0">
                <a:solidFill>
                  <a:schemeClr val="accent3">
                    <a:lumMod val="25000"/>
                  </a:schemeClr>
                </a:solidFill>
                <a:latin typeface="Abadi"/>
              </a:rPr>
              <a:t>Then we started matching payload to boosters </a:t>
            </a:r>
          </a:p>
          <a:p>
            <a:pPr>
              <a:lnSpc>
                <a:spcPct val="100000"/>
              </a:lnSpc>
              <a:spcBef>
                <a:spcPts val="1400"/>
              </a:spcBef>
            </a:pPr>
            <a:r>
              <a:rPr lang="en-US" sz="2200" dirty="0">
                <a:solidFill>
                  <a:schemeClr val="accent3">
                    <a:lumMod val="25000"/>
                  </a:schemeClr>
                </a:solidFill>
                <a:latin typeface="Abadi"/>
              </a:rPr>
              <a:t>Then match date and correlated to success rate just like payload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https://github.com/elanLget/testrepo/blob/main/SQL.py</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wanted to mark all 4 launch sites on map </a:t>
            </a:r>
          </a:p>
          <a:p>
            <a:pPr>
              <a:lnSpc>
                <a:spcPct val="100000"/>
              </a:lnSpc>
              <a:spcBef>
                <a:spcPts val="1400"/>
              </a:spcBef>
            </a:pPr>
            <a:r>
              <a:rPr lang="en-US" sz="2200" dirty="0">
                <a:solidFill>
                  <a:schemeClr val="accent3">
                    <a:lumMod val="25000"/>
                  </a:schemeClr>
                </a:solidFill>
                <a:latin typeface="Abadi" panose="020B0604020104020204" pitchFamily="34" charset="0"/>
              </a:rPr>
              <a:t>The we would mark them on map with ability to have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 of getting success rates for each location </a:t>
            </a:r>
          </a:p>
          <a:p>
            <a:pPr>
              <a:lnSpc>
                <a:spcPct val="100000"/>
              </a:lnSpc>
              <a:spcBef>
                <a:spcPts val="1400"/>
              </a:spcBef>
            </a:pPr>
            <a:r>
              <a:rPr lang="en-US" sz="2200" dirty="0">
                <a:solidFill>
                  <a:schemeClr val="accent3">
                    <a:lumMod val="25000"/>
                  </a:schemeClr>
                </a:solidFill>
                <a:latin typeface="Abadi" panose="020B0604020104020204" pitchFamily="34" charset="0"/>
              </a:rPr>
              <a:t>As well as making a circle around location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 as well as 100 radius red </a:t>
            </a:r>
            <a:r>
              <a:rPr lang="en-US" sz="2200" dirty="0" err="1">
                <a:solidFill>
                  <a:schemeClr val="accent3">
                    <a:lumMod val="25000"/>
                  </a:schemeClr>
                </a:solidFill>
                <a:latin typeface="Abadi" panose="020B0604020104020204" pitchFamily="34" charset="0"/>
              </a:rPr>
              <a:t>cirle</a:t>
            </a:r>
            <a:r>
              <a:rPr lang="en-US" sz="2200" dirty="0">
                <a:solidFill>
                  <a:schemeClr val="accent3">
                    <a:lumMod val="25000"/>
                  </a:schemeClr>
                </a:solidFill>
                <a:latin typeface="Abadi" panose="020B0604020104020204" pitchFamily="34" charset="0"/>
              </a:rPr>
              <a:t> making easier to fin don map </a:t>
            </a:r>
          </a:p>
          <a:p>
            <a:pPr>
              <a:lnSpc>
                <a:spcPct val="100000"/>
              </a:lnSpc>
              <a:spcBef>
                <a:spcPts val="1400"/>
              </a:spcBef>
            </a:pPr>
            <a:r>
              <a:rPr lang="en-US" sz="2200" dirty="0" err="1">
                <a:solidFill>
                  <a:schemeClr val="accent3">
                    <a:lumMod val="25000"/>
                  </a:schemeClr>
                </a:solidFill>
                <a:latin typeface="Abadi" panose="020B0604020104020204" pitchFamily="34" charset="0"/>
              </a:rPr>
              <a:t>Finaly</a:t>
            </a:r>
            <a:r>
              <a:rPr lang="en-US" sz="2200" dirty="0">
                <a:solidFill>
                  <a:schemeClr val="accent3">
                    <a:lumMod val="25000"/>
                  </a:schemeClr>
                </a:solidFill>
                <a:latin typeface="Abadi" panose="020B0604020104020204" pitchFamily="34" charset="0"/>
              </a:rPr>
              <a:t> get distance from launch site to local water front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https://github.com/elanLget/testrepo/blob/main/Folium.py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 we went through several iterations we want to make sure that we are improving over time since if just took average across years like stated earlier 66% but when you adjust for time you see in 2013 when started success was 30% and 2020 went between 80-90%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used both </a:t>
            </a:r>
            <a:r>
              <a:rPr lang="en-US" sz="2200" dirty="0" err="1">
                <a:solidFill>
                  <a:schemeClr val="accent3">
                    <a:lumMod val="25000"/>
                  </a:schemeClr>
                </a:solidFill>
                <a:latin typeface="Abadi" panose="020B0604020104020204" pitchFamily="34" charset="0"/>
              </a:rPr>
              <a:t>catplot</a:t>
            </a:r>
            <a:r>
              <a:rPr lang="en-US" sz="2200" dirty="0">
                <a:solidFill>
                  <a:schemeClr val="accent3">
                    <a:lumMod val="25000"/>
                  </a:schemeClr>
                </a:solidFill>
                <a:latin typeface="Abadi" panose="020B0604020104020204" pitchFamily="34" charset="0"/>
              </a:rPr>
              <a:t> for dots as well as line plot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https://github.com/elanLget/testrepo/blob/main/PreparingData.py</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So from doing line plot for success rate and time we get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to the right </a:t>
            </a:r>
          </a:p>
          <a:p>
            <a:pPr>
              <a:lnSpc>
                <a:spcPct val="100000"/>
              </a:lnSpc>
              <a:spcBef>
                <a:spcPts val="1400"/>
              </a:spcBef>
            </a:pPr>
            <a:r>
              <a:rPr lang="en-US" sz="2200" dirty="0">
                <a:solidFill>
                  <a:schemeClr val="accent3">
                    <a:lumMod val="25000"/>
                  </a:schemeClr>
                </a:solidFill>
                <a:latin typeface="Abadi" panose="020B0604020104020204" pitchFamily="34" charset="0"/>
              </a:rPr>
              <a:t>So even though we avg results give you something doesn’t really show you how they progressed like current picture does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6361A7B6-821E-50AA-0D80-7262C9C6C65C}"/>
              </a:ext>
            </a:extLst>
          </p:cNvPr>
          <p:cNvPicPr>
            <a:picLocks noChangeAspect="1"/>
          </p:cNvPicPr>
          <p:nvPr/>
        </p:nvPicPr>
        <p:blipFill>
          <a:blip r:embed="rId4"/>
          <a:stretch>
            <a:fillRect/>
          </a:stretch>
        </p:blipFill>
        <p:spPr>
          <a:xfrm>
            <a:off x="8466066" y="1984301"/>
            <a:ext cx="2819545" cy="288939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shows us above the success rate based of sit to  flight number and success goes up as move to right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9784A7A2-F71D-8D6A-42B6-BABC4FA668A4}"/>
              </a:ext>
            </a:extLst>
          </p:cNvPr>
          <p:cNvPicPr>
            <a:picLocks noChangeAspect="1"/>
          </p:cNvPicPr>
          <p:nvPr/>
        </p:nvPicPr>
        <p:blipFill>
          <a:blip r:embed="rId3"/>
          <a:stretch>
            <a:fillRect/>
          </a:stretch>
        </p:blipFill>
        <p:spPr>
          <a:xfrm>
            <a:off x="376653" y="1313472"/>
            <a:ext cx="11081319" cy="284494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Showing a scatter plot of Payload vs. Launch Site to the right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is showing as we started going to heavier payload success went up but its correlation not cause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64304B0-CCF4-C4B4-FB19-EDDFC291F0C4}"/>
              </a:ext>
            </a:extLst>
          </p:cNvPr>
          <p:cNvPicPr>
            <a:picLocks noChangeAspect="1"/>
          </p:cNvPicPr>
          <p:nvPr/>
        </p:nvPicPr>
        <p:blipFill>
          <a:blip r:embed="rId3"/>
          <a:stretch>
            <a:fillRect/>
          </a:stretch>
        </p:blipFill>
        <p:spPr>
          <a:xfrm>
            <a:off x="4874819" y="1540192"/>
            <a:ext cx="5372376" cy="36006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544033"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 on the right most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the left shows scatter plot with success rate which shows highest  success in 4 categories which on right most bar shows full 1.0 success for class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385E0E7-27FA-C723-45AF-F3E37A846D7C}"/>
              </a:ext>
            </a:extLst>
          </p:cNvPr>
          <p:cNvPicPr>
            <a:picLocks noChangeAspect="1"/>
          </p:cNvPicPr>
          <p:nvPr/>
        </p:nvPicPr>
        <p:blipFill>
          <a:blip r:embed="rId3"/>
          <a:stretch>
            <a:fillRect/>
          </a:stretch>
        </p:blipFill>
        <p:spPr>
          <a:xfrm>
            <a:off x="6027811" y="1523902"/>
            <a:ext cx="3302170" cy="38101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Through this you can see the orange dots and blue for failures for the highest success rates and that towards end VLEO for satellites more towards end  with good rate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576665B-0748-2F87-D752-0D8CE8315751}"/>
              </a:ext>
            </a:extLst>
          </p:cNvPr>
          <p:cNvPicPr>
            <a:picLocks noChangeAspect="1"/>
          </p:cNvPicPr>
          <p:nvPr/>
        </p:nvPicPr>
        <p:blipFill>
          <a:blip r:embed="rId3"/>
          <a:stretch>
            <a:fillRect/>
          </a:stretch>
        </p:blipFill>
        <p:spPr>
          <a:xfrm>
            <a:off x="5307102" y="1622322"/>
            <a:ext cx="4554653" cy="40160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shows the very high payload for VLEO since its one of the lower orbits so its less fuel and also that range where you would be sending off satellites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9BD1F8D0-3A3F-7FDF-5DBE-7AF6A644F76B}"/>
              </a:ext>
            </a:extLst>
          </p:cNvPr>
          <p:cNvPicPr>
            <a:picLocks noChangeAspect="1"/>
          </p:cNvPicPr>
          <p:nvPr/>
        </p:nvPicPr>
        <p:blipFill>
          <a:blip r:embed="rId3"/>
          <a:stretch>
            <a:fillRect/>
          </a:stretch>
        </p:blipFill>
        <p:spPr>
          <a:xfrm>
            <a:off x="5016026" y="1738583"/>
            <a:ext cx="4947453" cy="43184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its easier to tell from line plot but the success rate per year is increasing from start at 2013 at 30% to a 80% success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8308977-C96C-846A-F6A5-66DCF64D5872}"/>
              </a:ext>
            </a:extLst>
          </p:cNvPr>
          <p:cNvPicPr>
            <a:picLocks noChangeAspect="1"/>
          </p:cNvPicPr>
          <p:nvPr/>
        </p:nvPicPr>
        <p:blipFill>
          <a:blip r:embed="rId3"/>
          <a:stretch>
            <a:fillRect/>
          </a:stretch>
        </p:blipFill>
        <p:spPr>
          <a:xfrm>
            <a:off x="5175785" y="1390354"/>
            <a:ext cx="3612767" cy="3368460"/>
          </a:xfrm>
          <a:prstGeom prst="rect">
            <a:avLst/>
          </a:prstGeom>
        </p:spPr>
      </p:pic>
      <p:pic>
        <p:nvPicPr>
          <p:cNvPr id="8" name="Picture 7">
            <a:extLst>
              <a:ext uri="{FF2B5EF4-FFF2-40B4-BE49-F238E27FC236}">
                <a16:creationId xmlns:a16="http://schemas.microsoft.com/office/drawing/2014/main" id="{97C2DF23-4850-7B19-BCF1-890FC2135AD0}"/>
              </a:ext>
            </a:extLst>
          </p:cNvPr>
          <p:cNvPicPr>
            <a:picLocks noChangeAspect="1"/>
          </p:cNvPicPr>
          <p:nvPr/>
        </p:nvPicPr>
        <p:blipFill>
          <a:blip r:embed="rId4"/>
          <a:stretch>
            <a:fillRect/>
          </a:stretch>
        </p:blipFill>
        <p:spPr>
          <a:xfrm>
            <a:off x="8620250" y="1343165"/>
            <a:ext cx="3092609" cy="2921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as Fallows CCAFS-LC-40, CCAFS SLC-40, KSC LC-39A, and VAFB SLC-4E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there are 4 major sites used to test rockets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B93BA72-2669-8699-A7D3-F2A3F77677F6}"/>
              </a:ext>
            </a:extLst>
          </p:cNvPr>
          <p:cNvPicPr>
            <a:picLocks noChangeAspect="1"/>
          </p:cNvPicPr>
          <p:nvPr/>
        </p:nvPicPr>
        <p:blipFill>
          <a:blip r:embed="rId3"/>
          <a:stretch>
            <a:fillRect/>
          </a:stretch>
        </p:blipFill>
        <p:spPr>
          <a:xfrm>
            <a:off x="5642804" y="3246661"/>
            <a:ext cx="4051508" cy="16066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725475"/>
            <a:ext cx="4017889" cy="1394241"/>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We used python and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to do analysis of all  flights and dates and used statistical analysist to get results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 summary space x has 83 % chance of successfully returning rocket cutting costs by more than half.</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6838284" cy="2620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This project will show how since 2013 to now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was able to win the space race through cost reduction and </a:t>
            </a:r>
            <a:r>
              <a:rPr lang="en-US" sz="1800" dirty="0" err="1">
                <a:solidFill>
                  <a:schemeClr val="accent3">
                    <a:lumMod val="25000"/>
                  </a:schemeClr>
                </a:solidFill>
                <a:latin typeface="Abadi" panose="020B0604020104020204" pitchFamily="34" charset="0"/>
              </a:rPr>
              <a:t>improvments</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Success rates and failure rates across time and if improving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scraped SpaceX website for there data to show sites location success rate and failure rate over time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set up different groups then took </a:t>
            </a:r>
            <a:r>
              <a:rPr lang="en-US" sz="7600" dirty="0" err="1">
                <a:solidFill>
                  <a:schemeClr val="bg2">
                    <a:lumMod val="50000"/>
                  </a:schemeClr>
                </a:solidFill>
                <a:latin typeface="Abadi"/>
              </a:rPr>
              <a:t>thosuse</a:t>
            </a:r>
            <a:r>
              <a:rPr lang="en-US" sz="7600" dirty="0">
                <a:solidFill>
                  <a:schemeClr val="bg2">
                    <a:lumMod val="50000"/>
                  </a:schemeClr>
                </a:solidFill>
                <a:latin typeface="Abadi"/>
              </a:rPr>
              <a:t> groups outcome columns to get the mean of how often the groups have success and get there mean to se 66% success rate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build regression and tested with 10% test used confusion matrix and we were 83% confident in our results and got a 90.17% with decision tree for how accurate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We went into SpaceX site and took </a:t>
            </a:r>
            <a:r>
              <a:rPr lang="en-US" sz="1800" dirty="0" err="1">
                <a:solidFill>
                  <a:schemeClr val="accent3">
                    <a:lumMod val="25000"/>
                  </a:schemeClr>
                </a:solidFill>
                <a:latin typeface="Abadi" panose="020B0604020104020204" pitchFamily="34" charset="0"/>
              </a:rPr>
              <a:t>datesets</a:t>
            </a:r>
            <a:r>
              <a:rPr lang="en-US" sz="1800" dirty="0">
                <a:solidFill>
                  <a:schemeClr val="accent3">
                    <a:lumMod val="25000"/>
                  </a:schemeClr>
                </a:solidFill>
                <a:latin typeface="Abadi" panose="020B0604020104020204" pitchFamily="34" charset="0"/>
              </a:rPr>
              <a:t> part 1,2, 3 csv files and wiki page </a:t>
            </a:r>
          </a:p>
          <a:p>
            <a:pPr lvl="1">
              <a:lnSpc>
                <a:spcPct val="100000"/>
              </a:lnSpc>
              <a:spcBef>
                <a:spcPts val="1400"/>
              </a:spcBef>
            </a:pPr>
            <a:r>
              <a:rPr kumimoji="0" lang="en-US" altLang="en-US" sz="1800" b="0" i="0" u="none" strike="noStrike" cap="none" normalizeH="0" baseline="0" dirty="0">
                <a:ln>
                  <a:noFill/>
                </a:ln>
                <a:solidFill>
                  <a:srgbClr val="212121"/>
                </a:solidFill>
                <a:effectLst/>
                <a:latin typeface="Arial Unicode MS"/>
              </a:rPr>
              <a:t>'https://cf-courses-data.s3.us.cloud-object-storage.appdomain.cloud/IBM-DS0321EN-SkillsNetwork/datasets/dataset_part_1.csv’</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a:p>
            <a:pPr lvl="1">
              <a:lnSpc>
                <a:spcPct val="100000"/>
              </a:lnSpc>
              <a:spcBef>
                <a:spcPts val="1400"/>
              </a:spcBef>
            </a:pPr>
            <a:r>
              <a:rPr lang="en-US" altLang="en-US" sz="1600" dirty="0"/>
              <a:t>We used beautiful </a:t>
            </a:r>
            <a:r>
              <a:rPr lang="en-US" altLang="en-US" sz="1600" dirty="0" err="1"/>
              <a:t>suoup</a:t>
            </a:r>
            <a:r>
              <a:rPr lang="en-US" altLang="en-US" sz="1600" dirty="0"/>
              <a:t> to get data then cleaned it up def the different cells in it created array to use a for loop to append different sections to create an CSV file broken down to different sections in broken down format </a:t>
            </a:r>
          </a:p>
          <a:p>
            <a:pPr marL="914400" lvl="2" indent="0">
              <a:lnSpc>
                <a:spcPct val="100000"/>
              </a:lnSpc>
              <a:spcBef>
                <a:spcPts val="1400"/>
              </a:spcBef>
              <a:buNone/>
            </a:pPr>
            <a:br>
              <a:rPr lang="en-US" altLang="en-US" sz="1200" dirty="0"/>
            </a:br>
            <a:r>
              <a:rPr lang="en-US" altLang="en-US" sz="1200" dirty="0" err="1"/>
              <a:t>df</a:t>
            </a:r>
            <a:r>
              <a:rPr lang="en-US" altLang="en-US" sz="1200" dirty="0"/>
              <a:t>=</a:t>
            </a:r>
            <a:r>
              <a:rPr lang="en-US" altLang="en-US" sz="1200" dirty="0" err="1"/>
              <a:t>pd.DataFrame</a:t>
            </a:r>
            <a:r>
              <a:rPr lang="en-US" altLang="en-US" sz="1200" dirty="0"/>
              <a:t>(</a:t>
            </a:r>
            <a:r>
              <a:rPr lang="en-US" altLang="en-US" sz="1200" dirty="0" err="1"/>
              <a:t>launch_dict</a:t>
            </a:r>
            <a:r>
              <a:rPr lang="en-US" altLang="en-US" sz="1200" dirty="0"/>
              <a:t>)</a:t>
            </a:r>
          </a:p>
          <a:p>
            <a:pPr marL="914400" lvl="2" indent="0">
              <a:lnSpc>
                <a:spcPct val="100000"/>
              </a:lnSpc>
              <a:spcBef>
                <a:spcPts val="1400"/>
              </a:spcBef>
              <a:buNone/>
            </a:pPr>
            <a:r>
              <a:rPr lang="en-US" altLang="en-US" sz="1200" dirty="0" err="1"/>
              <a:t>df.to_csv</a:t>
            </a:r>
            <a:r>
              <a:rPr lang="en-US" altLang="en-US" sz="1200" dirty="0"/>
              <a:t>('spacex_web_scraped.csv', index=False)</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get SpaceX launch Data we then turn it into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finle</a:t>
            </a:r>
            <a:r>
              <a:rPr lang="en-US" sz="2200" dirty="0">
                <a:solidFill>
                  <a:schemeClr val="accent3">
                    <a:lumMod val="25000"/>
                  </a:schemeClr>
                </a:solidFill>
                <a:latin typeface="Abadi" panose="020B0604020104020204" pitchFamily="34" charset="0"/>
              </a:rPr>
              <a:t> using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 then changed ID to a more usable ID example Rocket or other aspects in Column</a:t>
            </a:r>
          </a:p>
          <a:p>
            <a:pPr>
              <a:lnSpc>
                <a:spcPct val="100000"/>
              </a:lnSpc>
              <a:spcBef>
                <a:spcPts val="1400"/>
              </a:spcBef>
            </a:pPr>
            <a:r>
              <a:rPr lang="en-US" sz="2200" dirty="0">
                <a:solidFill>
                  <a:schemeClr val="accent3">
                    <a:lumMod val="25000"/>
                  </a:schemeClr>
                </a:solidFill>
                <a:latin typeface="Abadi" panose="020B0604020104020204" pitchFamily="34" charset="0"/>
              </a:rPr>
              <a:t>Then we constructed our data that we combined ID with directory to then choose our </a:t>
            </a:r>
            <a:r>
              <a:rPr lang="en-US" sz="2200" dirty="0" err="1">
                <a:solidFill>
                  <a:schemeClr val="accent3">
                    <a:lumMod val="25000"/>
                  </a:schemeClr>
                </a:solidFill>
                <a:latin typeface="Abadi" panose="020B0604020104020204" pitchFamily="34" charset="0"/>
              </a:rPr>
              <a:t>specif</a:t>
            </a:r>
            <a:r>
              <a:rPr lang="en-US" sz="2200" dirty="0">
                <a:solidFill>
                  <a:schemeClr val="accent3">
                    <a:lumMod val="25000"/>
                  </a:schemeClr>
                </a:solidFill>
                <a:latin typeface="Abadi" panose="020B0604020104020204" pitchFamily="34" charset="0"/>
              </a:rPr>
              <a:t> rocket we wanted to evaluate Falcon 9 and replaced mean for payload and non for missing data </a:t>
            </a:r>
          </a:p>
          <a:p>
            <a:pPr>
              <a:lnSpc>
                <a:spcPct val="100000"/>
              </a:lnSpc>
              <a:spcBef>
                <a:spcPts val="1400"/>
              </a:spcBef>
            </a:pPr>
            <a:r>
              <a:rPr lang="en-US" sz="1900" dirty="0">
                <a:solidFill>
                  <a:schemeClr val="accent3">
                    <a:lumMod val="25000"/>
                  </a:schemeClr>
                </a:solidFill>
                <a:latin typeface="Abadi" panose="020B0604020104020204" pitchFamily="34" charset="0"/>
              </a:rPr>
              <a:t>https://github.com/elanLget/testrepo/blob/main/DataVisulization.py</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a:extLst>
              <a:ext uri="{FF2B5EF4-FFF2-40B4-BE49-F238E27FC236}">
                <a16:creationId xmlns:a16="http://schemas.microsoft.com/office/drawing/2014/main" id="{6FF158DB-A119-3A5B-C4C1-59CC627DC838}"/>
              </a:ext>
            </a:extLst>
          </p:cNvPr>
          <p:cNvPicPr>
            <a:picLocks noChangeAspect="1"/>
          </p:cNvPicPr>
          <p:nvPr/>
        </p:nvPicPr>
        <p:blipFill>
          <a:blip r:embed="rId3"/>
          <a:stretch>
            <a:fillRect/>
          </a:stretch>
        </p:blipFill>
        <p:spPr>
          <a:xfrm>
            <a:off x="5829743" y="1801147"/>
            <a:ext cx="5541520" cy="2043266"/>
          </a:xfrm>
          <a:prstGeom prst="rect">
            <a:avLst/>
          </a:prstGeom>
        </p:spPr>
      </p:pic>
      <p:pic>
        <p:nvPicPr>
          <p:cNvPr id="15" name="Picture 14">
            <a:extLst>
              <a:ext uri="{FF2B5EF4-FFF2-40B4-BE49-F238E27FC236}">
                <a16:creationId xmlns:a16="http://schemas.microsoft.com/office/drawing/2014/main" id="{1312056C-FD9A-9B4F-8260-12175CAFE35B}"/>
              </a:ext>
            </a:extLst>
          </p:cNvPr>
          <p:cNvPicPr>
            <a:picLocks noChangeAspect="1"/>
          </p:cNvPicPr>
          <p:nvPr/>
        </p:nvPicPr>
        <p:blipFill>
          <a:blip r:embed="rId4"/>
          <a:stretch>
            <a:fillRect/>
          </a:stretch>
        </p:blipFill>
        <p:spPr>
          <a:xfrm>
            <a:off x="5829743" y="3844413"/>
            <a:ext cx="1742139" cy="2154750"/>
          </a:xfrm>
          <a:prstGeom prst="rect">
            <a:avLst/>
          </a:prstGeom>
        </p:spPr>
      </p:pic>
      <p:pic>
        <p:nvPicPr>
          <p:cNvPr id="17" name="Picture 16">
            <a:extLst>
              <a:ext uri="{FF2B5EF4-FFF2-40B4-BE49-F238E27FC236}">
                <a16:creationId xmlns:a16="http://schemas.microsoft.com/office/drawing/2014/main" id="{B74B9E90-19A6-AE0B-7E0F-BE0A001EA9B1}"/>
              </a:ext>
            </a:extLst>
          </p:cNvPr>
          <p:cNvPicPr>
            <a:picLocks noChangeAspect="1"/>
          </p:cNvPicPr>
          <p:nvPr/>
        </p:nvPicPr>
        <p:blipFill>
          <a:blip r:embed="rId5"/>
          <a:stretch>
            <a:fillRect/>
          </a:stretch>
        </p:blipFill>
        <p:spPr>
          <a:xfrm>
            <a:off x="7441621" y="3853272"/>
            <a:ext cx="3929642" cy="214589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 scraping process using beautifulsoup4 </a:t>
            </a:r>
          </a:p>
          <a:p>
            <a:pPr>
              <a:lnSpc>
                <a:spcPct val="100000"/>
              </a:lnSpc>
              <a:spcBef>
                <a:spcPts val="1400"/>
              </a:spcBef>
            </a:pPr>
            <a:r>
              <a:rPr lang="en-US" sz="2200" dirty="0">
                <a:solidFill>
                  <a:schemeClr val="accent3">
                    <a:lumMod val="25000"/>
                  </a:schemeClr>
                </a:solidFill>
                <a:latin typeface="Abadi"/>
              </a:rPr>
              <a:t>Pulled in data then we defined the different </a:t>
            </a:r>
            <a:r>
              <a:rPr lang="en-US" sz="2200" dirty="0" err="1">
                <a:solidFill>
                  <a:schemeClr val="accent3">
                    <a:lumMod val="25000"/>
                  </a:schemeClr>
                </a:solidFill>
                <a:latin typeface="Abadi"/>
              </a:rPr>
              <a:t>columsn</a:t>
            </a:r>
            <a:r>
              <a:rPr lang="en-US" sz="2200" dirty="0">
                <a:solidFill>
                  <a:schemeClr val="accent3">
                    <a:lumMod val="25000"/>
                  </a:schemeClr>
                </a:solidFill>
                <a:latin typeface="Abadi"/>
              </a:rPr>
              <a:t> and imported them with an array for relevant columns </a:t>
            </a:r>
          </a:p>
          <a:p>
            <a:pPr>
              <a:lnSpc>
                <a:spcPct val="100000"/>
              </a:lnSpc>
              <a:spcBef>
                <a:spcPts val="1400"/>
              </a:spcBef>
            </a:pPr>
            <a:r>
              <a:rPr lang="en-US" sz="2200" dirty="0" err="1">
                <a:solidFill>
                  <a:schemeClr val="accent3">
                    <a:lumMod val="25000"/>
                  </a:schemeClr>
                </a:solidFill>
                <a:latin typeface="Abadi" panose="020B0604020104020204" pitchFamily="34" charset="0"/>
              </a:rPr>
              <a:t>Finaly</a:t>
            </a:r>
            <a:r>
              <a:rPr lang="en-US" sz="2200" dirty="0">
                <a:solidFill>
                  <a:schemeClr val="accent3">
                    <a:lumMod val="25000"/>
                  </a:schemeClr>
                </a:solidFill>
                <a:latin typeface="Abadi" panose="020B0604020104020204" pitchFamily="34" charset="0"/>
              </a:rPr>
              <a:t> parsed the data to tables and created it into CSV file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979FC2E3-87B0-4240-22BF-F6D0DC8EF786}"/>
              </a:ext>
            </a:extLst>
          </p:cNvPr>
          <p:cNvPicPr>
            <a:picLocks noChangeAspect="1"/>
          </p:cNvPicPr>
          <p:nvPr/>
        </p:nvPicPr>
        <p:blipFill>
          <a:blip r:embed="rId3"/>
          <a:stretch>
            <a:fillRect/>
          </a:stretch>
        </p:blipFill>
        <p:spPr>
          <a:xfrm>
            <a:off x="5910261" y="1792288"/>
            <a:ext cx="5460999" cy="4496031"/>
          </a:xfrm>
          <a:prstGeom prst="rect">
            <a:avLst/>
          </a:prstGeom>
        </p:spPr>
      </p:pic>
      <p:pic>
        <p:nvPicPr>
          <p:cNvPr id="9" name="Picture 8">
            <a:extLst>
              <a:ext uri="{FF2B5EF4-FFF2-40B4-BE49-F238E27FC236}">
                <a16:creationId xmlns:a16="http://schemas.microsoft.com/office/drawing/2014/main" id="{F9E2EF6B-6CCE-FA75-6D09-4B8161FA6FE6}"/>
              </a:ext>
            </a:extLst>
          </p:cNvPr>
          <p:cNvPicPr>
            <a:picLocks noChangeAspect="1"/>
          </p:cNvPicPr>
          <p:nvPr/>
        </p:nvPicPr>
        <p:blipFill>
          <a:blip r:embed="rId4"/>
          <a:stretch>
            <a:fillRect/>
          </a:stretch>
        </p:blipFill>
        <p:spPr>
          <a:xfrm>
            <a:off x="7097492" y="5354821"/>
            <a:ext cx="4273770" cy="93349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6227</TotalTime>
  <Words>1949</Words>
  <Application>Microsoft Office PowerPoint</Application>
  <PresentationFormat>Widescreen</PresentationFormat>
  <Paragraphs>259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Arial Unicode MS</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Elan Levy</cp:lastModifiedBy>
  <cp:revision>199</cp:revision>
  <dcterms:created xsi:type="dcterms:W3CDTF">2021-04-29T18:58:34Z</dcterms:created>
  <dcterms:modified xsi:type="dcterms:W3CDTF">2023-03-20T21:19:03Z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